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020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85" r:id="rId14"/>
    <p:sldId id="273" r:id="rId15"/>
    <p:sldId id="286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</p:sldIdLst>
  <p:sldSz cx="9144000" cy="6858000" type="screen4x3"/>
  <p:notesSz cx="6858000" cy="9144000"/>
  <p:embeddedFontLst>
    <p:embeddedFont>
      <p:font typeface="Segoe UI" panose="020B0502040204020203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FA93F9EC-0F80-4AAA-8A3C-A4355952E569}">
          <p14:sldIdLst>
            <p14:sldId id="256"/>
            <p14:sldId id="260"/>
            <p14:sldId id="261"/>
            <p14:sldId id="262"/>
            <p14:sldId id="263"/>
            <p14:sldId id="264"/>
            <p14:sldId id="266"/>
            <p14:sldId id="267"/>
            <p14:sldId id="268"/>
            <p14:sldId id="269"/>
            <p14:sldId id="270"/>
            <p14:sldId id="271"/>
            <p14:sldId id="285"/>
            <p14:sldId id="273"/>
            <p14:sldId id="286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01AFD8"/>
    <a:srgbClr val="7AE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954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39397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31346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5114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69513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3329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81345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93539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22118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51292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66903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B4631-05B4-4007-90D3-B1D151C7B777}" type="datetimeFigureOut">
              <a:rPr lang="fr-CA" smtClean="0"/>
              <a:t>2017-02-01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FAC0B-ABF2-43E7-A601-96DEF7AC878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8265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8733">
            <a:off x="-262542" y="-1077682"/>
            <a:ext cx="6783794" cy="8167649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0" y="2368116"/>
            <a:ext cx="9144000" cy="2121768"/>
          </a:xfrm>
        </p:spPr>
        <p:txBody>
          <a:bodyPr>
            <a:normAutofit/>
          </a:bodyPr>
          <a:lstStyle/>
          <a:p>
            <a:pPr algn="ctr"/>
            <a:r>
              <a:rPr lang="en-CA" sz="6600" dirty="0" err="1">
                <a:ln>
                  <a:solidFill>
                    <a:srgbClr val="666666"/>
                  </a:solidFill>
                </a:ln>
                <a:solidFill>
                  <a:srgbClr val="01AF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Une</a:t>
            </a:r>
            <a:r>
              <a:rPr lang="en-CA" sz="6600" dirty="0">
                <a:ln>
                  <a:solidFill>
                    <a:srgbClr val="666666"/>
                  </a:solidFill>
                </a:ln>
                <a:solidFill>
                  <a:srgbClr val="01AF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 </a:t>
            </a:r>
            <a:r>
              <a:rPr lang="en-CA" sz="6600" dirty="0" err="1">
                <a:ln>
                  <a:solidFill>
                    <a:srgbClr val="666666"/>
                  </a:solidFill>
                </a:ln>
                <a:solidFill>
                  <a:srgbClr val="01AF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leçon</a:t>
            </a:r>
            <a:r>
              <a:rPr lang="en-CA" sz="6600" dirty="0">
                <a:ln>
                  <a:solidFill>
                    <a:srgbClr val="666666"/>
                  </a:solidFill>
                </a:ln>
                <a:solidFill>
                  <a:srgbClr val="01AF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</a:rPr>
              <a:t> de la nature</a:t>
            </a:r>
            <a:endParaRPr lang="fr-CA" sz="6600" dirty="0">
              <a:ln>
                <a:solidFill>
                  <a:srgbClr val="666666"/>
                </a:solidFill>
              </a:ln>
              <a:solidFill>
                <a:srgbClr val="01AFD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475" y="6237312"/>
            <a:ext cx="3057525" cy="49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7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9995"/>
            <a:ext cx="8208912" cy="59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59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69" y="0"/>
            <a:ext cx="71570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8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92" y="272598"/>
            <a:ext cx="8479616" cy="631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>
            <p:custDataLst>
              <p:tags r:id="rId1"/>
            </p:custDataLst>
          </p:nvPr>
        </p:nvSpPr>
        <p:spPr>
          <a:xfrm>
            <a:off x="539552" y="764704"/>
            <a:ext cx="81369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Qu’est-ce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qui a </a:t>
            </a:r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retenu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ton attention?</a:t>
            </a:r>
          </a:p>
          <a:p>
            <a:pPr algn="ctr"/>
            <a:endParaRPr lang="en-CA" sz="4800" dirty="0">
              <a:latin typeface="Arial" panose="020B0604020202020204" pitchFamily="34" charset="0"/>
              <a:ea typeface="Segoe UI" pitchFamily="34" charset="0"/>
              <a:cs typeface="Arial" panose="020B0604020202020204" pitchFamily="34" charset="0"/>
            </a:endParaRPr>
          </a:p>
          <a:p>
            <a:pPr algn="ctr"/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Qu’est-ce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que </a:t>
            </a:r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tu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</a:t>
            </a:r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retiens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du travail </a:t>
            </a:r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d’équipe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des </a:t>
            </a:r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oies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qui </a:t>
            </a:r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pourrait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</a:t>
            </a:r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s’appliquer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</a:t>
            </a:r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dans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 ton </a:t>
            </a:r>
            <a:r>
              <a:rPr lang="en-CA" sz="4800" dirty="0" err="1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projet</a:t>
            </a:r>
            <a:r>
              <a:rPr lang="en-CA" sz="4800" dirty="0" smtClean="0">
                <a:latin typeface="Arial" panose="020B0604020202020204" pitchFamily="34" charset="0"/>
                <a:ea typeface="Segoe UI" pitchFamily="34" charset="0"/>
                <a:cs typeface="Arial" panose="020B0604020202020204" pitchFamily="34" charset="0"/>
              </a:rPr>
              <a:t>?</a:t>
            </a:r>
            <a:endParaRPr lang="fr-CA" sz="4800" dirty="0">
              <a:latin typeface="Arial" panose="020B0604020202020204" pitchFamily="34" charset="0"/>
              <a:ea typeface="Segoe UI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66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15516" y="728261"/>
            <a:ext cx="871296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1500" dirty="0" smtClean="0">
                <a:latin typeface="Arial" panose="020B0604020202020204" pitchFamily="34" charset="0"/>
                <a:cs typeface="Arial" panose="020B0604020202020204" pitchFamily="34" charset="0"/>
              </a:rPr>
              <a:t>Retour </a:t>
            </a:r>
            <a:r>
              <a:rPr lang="en-CA" sz="1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11500" dirty="0" smtClean="0">
                <a:latin typeface="Arial" panose="020B0604020202020204" pitchFamily="34" charset="0"/>
                <a:cs typeface="Arial" panose="020B0604020202020204" pitchFamily="34" charset="0"/>
              </a:rPr>
              <a:t> grand </a:t>
            </a:r>
            <a:r>
              <a:rPr lang="en-CA" sz="1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groupe</a:t>
            </a:r>
            <a:endParaRPr lang="fr-CA" sz="1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52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1" y="2131995"/>
            <a:ext cx="9141720" cy="345724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619672" y="785326"/>
            <a:ext cx="7128792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L’automne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prochain,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observes des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oies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qui se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dirigent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Sud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l’hiver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volant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« V »,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pense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à la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leçon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que la science a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tirée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l’observation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telle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formation.</a:t>
            </a:r>
            <a:endParaRPr lang="fr-CA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91680" y="1268760"/>
            <a:ext cx="6984776" cy="43204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ZoneTexte 4"/>
          <p:cNvSpPr txBox="1"/>
          <p:nvPr/>
        </p:nvSpPr>
        <p:spPr>
          <a:xfrm>
            <a:off x="3059832" y="5861744"/>
            <a:ext cx="2736304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avec flèche 5"/>
          <p:cNvCxnSpPr>
            <a:stCxn id="4" idx="2"/>
            <a:endCxn id="5" idx="0"/>
          </p:cNvCxnSpPr>
          <p:nvPr/>
        </p:nvCxnSpPr>
        <p:spPr>
          <a:xfrm flipH="1">
            <a:off x="4427984" y="1700808"/>
            <a:ext cx="756084" cy="416093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0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29" y="0"/>
            <a:ext cx="740954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19872" y="1196752"/>
            <a:ext cx="4176464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solidFill>
                <a:srgbClr val="7AE263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203848" y="5877272"/>
            <a:ext cx="2736304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Entraide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Esprit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d’équipe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Connecteur droit avec flèche 15"/>
          <p:cNvCxnSpPr>
            <a:stCxn id="3" idx="2"/>
          </p:cNvCxnSpPr>
          <p:nvPr/>
        </p:nvCxnSpPr>
        <p:spPr>
          <a:xfrm flipH="1">
            <a:off x="4572000" y="1484784"/>
            <a:ext cx="936104" cy="43924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61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036"/>
            <a:ext cx="9144000" cy="58099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71800" y="1196752"/>
            <a:ext cx="4824536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" name="ZoneTexte 3"/>
          <p:cNvSpPr txBox="1"/>
          <p:nvPr/>
        </p:nvSpPr>
        <p:spPr>
          <a:xfrm>
            <a:off x="3203848" y="5877272"/>
            <a:ext cx="2736304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Solidarité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Esprit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d’équipe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necteur droit avec flèche 4"/>
          <p:cNvCxnSpPr>
            <a:stCxn id="3" idx="2"/>
          </p:cNvCxnSpPr>
          <p:nvPr/>
        </p:nvCxnSpPr>
        <p:spPr>
          <a:xfrm flipH="1">
            <a:off x="4572000" y="1556792"/>
            <a:ext cx="612068" cy="42484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059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67" y="0"/>
            <a:ext cx="6105866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91980" y="764704"/>
            <a:ext cx="2592288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" name="ZoneTexte 3"/>
          <p:cNvSpPr txBox="1"/>
          <p:nvPr/>
        </p:nvSpPr>
        <p:spPr>
          <a:xfrm>
            <a:off x="5292080" y="6138758"/>
            <a:ext cx="3672408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Solidarité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Coopération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necteur droit avec flèche 4"/>
          <p:cNvCxnSpPr>
            <a:stCxn id="3" idx="2"/>
            <a:endCxn id="4" idx="0"/>
          </p:cNvCxnSpPr>
          <p:nvPr/>
        </p:nvCxnSpPr>
        <p:spPr>
          <a:xfrm>
            <a:off x="5688124" y="1124744"/>
            <a:ext cx="1440160" cy="501401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788024" y="188640"/>
            <a:ext cx="1728192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161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33" y="173137"/>
            <a:ext cx="6516535" cy="325586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33" y="3543032"/>
            <a:ext cx="6516535" cy="327034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05064"/>
            <a:ext cx="2777679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5076056" y="6093232"/>
            <a:ext cx="3888432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Entraide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Force du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groupe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Connecteur droit avec flèche 6"/>
          <p:cNvCxnSpPr>
            <a:stCxn id="1026" idx="2"/>
            <a:endCxn id="6" idx="0"/>
          </p:cNvCxnSpPr>
          <p:nvPr/>
        </p:nvCxnSpPr>
        <p:spPr>
          <a:xfrm>
            <a:off x="4088632" y="4406701"/>
            <a:ext cx="2931640" cy="168653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48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1" y="2131995"/>
            <a:ext cx="9141720" cy="345724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619672" y="785326"/>
            <a:ext cx="7128792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L’automne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prochain,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observes des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oies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qui se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dirigent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vers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Sud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l’hiver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volant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« V »,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pense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à la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leçon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que la science a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tirée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l’observation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telle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formation.</a:t>
            </a:r>
            <a:endParaRPr lang="fr-CA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11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434" y="1"/>
            <a:ext cx="5012846" cy="689612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764704"/>
            <a:ext cx="3777437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6056307" y="5661248"/>
            <a:ext cx="2736304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Solidarité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But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avec flèche 5"/>
          <p:cNvCxnSpPr>
            <a:stCxn id="3074" idx="2"/>
            <a:endCxn id="5" idx="0"/>
          </p:cNvCxnSpPr>
          <p:nvPr/>
        </p:nvCxnSpPr>
        <p:spPr>
          <a:xfrm>
            <a:off x="4660519" y="1484784"/>
            <a:ext cx="2763940" cy="41764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438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3836"/>
            <a:ext cx="5022084" cy="6858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679" y="-3836"/>
            <a:ext cx="3708321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580112" y="5877271"/>
            <a:ext cx="3563888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Entraide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Partage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tâches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Leadership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Connecteur droit avec flèche 6"/>
          <p:cNvCxnSpPr>
            <a:endCxn id="5" idx="0"/>
          </p:cNvCxnSpPr>
          <p:nvPr/>
        </p:nvCxnSpPr>
        <p:spPr>
          <a:xfrm>
            <a:off x="6948264" y="1844824"/>
            <a:ext cx="413792" cy="403244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688124" y="989202"/>
            <a:ext cx="2520280" cy="8556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>
              <a:noFill/>
            </a:endParaRPr>
          </a:p>
        </p:txBody>
      </p:sp>
      <p:cxnSp>
        <p:nvCxnSpPr>
          <p:cNvPr id="13" name="Connecteur droit avec flèche 12"/>
          <p:cNvCxnSpPr>
            <a:endCxn id="5" idx="0"/>
          </p:cNvCxnSpPr>
          <p:nvPr/>
        </p:nvCxnSpPr>
        <p:spPr>
          <a:xfrm>
            <a:off x="2411760" y="1417013"/>
            <a:ext cx="4950296" cy="446025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95536" y="908720"/>
            <a:ext cx="3816424" cy="5082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9156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0" y="312706"/>
            <a:ext cx="8280920" cy="62325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30038" y="692696"/>
            <a:ext cx="1534050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" name="ZoneTexte 3"/>
          <p:cNvSpPr txBox="1"/>
          <p:nvPr/>
        </p:nvSpPr>
        <p:spPr>
          <a:xfrm>
            <a:off x="398895" y="5877272"/>
            <a:ext cx="5112568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Encouragements /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Pousser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à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aller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plus loin / Leadership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/>
          <p:cNvCxnSpPr>
            <a:stCxn id="2" idx="2"/>
            <a:endCxn id="4" idx="0"/>
          </p:cNvCxnSpPr>
          <p:nvPr/>
        </p:nvCxnSpPr>
        <p:spPr>
          <a:xfrm flipH="1">
            <a:off x="2955179" y="980728"/>
            <a:ext cx="1641884" cy="48965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85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9995"/>
            <a:ext cx="8208912" cy="597801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1600" y="1412776"/>
            <a:ext cx="4392488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ZoneTexte 4"/>
          <p:cNvSpPr txBox="1"/>
          <p:nvPr/>
        </p:nvSpPr>
        <p:spPr>
          <a:xfrm>
            <a:off x="3995936" y="5877272"/>
            <a:ext cx="4896544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Entraide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Ne pas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abandonner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membre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l’équipe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difficulté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Connecteur droit 6"/>
          <p:cNvCxnSpPr>
            <a:stCxn id="3" idx="2"/>
            <a:endCxn id="5" idx="0"/>
          </p:cNvCxnSpPr>
          <p:nvPr/>
        </p:nvCxnSpPr>
        <p:spPr>
          <a:xfrm>
            <a:off x="3167844" y="1772816"/>
            <a:ext cx="3276364" cy="41044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09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69" y="0"/>
            <a:ext cx="715706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99792" y="188640"/>
            <a:ext cx="3168352" cy="4320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" name="Rectangle 3"/>
          <p:cNvSpPr/>
          <p:nvPr/>
        </p:nvSpPr>
        <p:spPr>
          <a:xfrm>
            <a:off x="2843808" y="1340768"/>
            <a:ext cx="2880320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ZoneTexte 4"/>
          <p:cNvSpPr txBox="1"/>
          <p:nvPr/>
        </p:nvSpPr>
        <p:spPr>
          <a:xfrm>
            <a:off x="5436096" y="6165304"/>
            <a:ext cx="3456384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Ouverture</a:t>
            </a:r>
            <a:r>
              <a:rPr lang="en-CA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aux </a:t>
            </a:r>
            <a:r>
              <a:rPr lang="en-CA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endParaRPr lang="fr-C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Connecteur droit 7"/>
          <p:cNvCxnSpPr>
            <a:stCxn id="4" idx="2"/>
            <a:endCxn id="5" idx="0"/>
          </p:cNvCxnSpPr>
          <p:nvPr/>
        </p:nvCxnSpPr>
        <p:spPr>
          <a:xfrm>
            <a:off x="4283968" y="1628800"/>
            <a:ext cx="2880320" cy="4536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71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92" y="272598"/>
            <a:ext cx="8479616" cy="631280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87624" y="764704"/>
            <a:ext cx="1656184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" name="Rectangle 3"/>
          <p:cNvSpPr/>
          <p:nvPr/>
        </p:nvSpPr>
        <p:spPr>
          <a:xfrm>
            <a:off x="2987824" y="4941168"/>
            <a:ext cx="3528392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5382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29" y="0"/>
            <a:ext cx="74095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8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036"/>
            <a:ext cx="9144000" cy="580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67" y="0"/>
            <a:ext cx="61058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21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33" y="173137"/>
            <a:ext cx="6516535" cy="325586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33" y="3543032"/>
            <a:ext cx="6516535" cy="327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32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434" y="1"/>
            <a:ext cx="5012846" cy="689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6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3836"/>
            <a:ext cx="5022084" cy="6858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679" y="-3836"/>
            <a:ext cx="37083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62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0" y="312706"/>
            <a:ext cx="8280920" cy="623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0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158</Words>
  <Application>Microsoft Office PowerPoint</Application>
  <PresentationFormat>Affichage à l'écran (4:3)</PresentationFormat>
  <Paragraphs>17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29" baseType="lpstr">
      <vt:lpstr>Arial</vt:lpstr>
      <vt:lpstr>Segoe UI</vt:lpstr>
      <vt:lpstr>Calibri</vt:lpstr>
      <vt:lpstr>Thème Office</vt:lpstr>
      <vt:lpstr>Une leçon de la nature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 leçon de la nature</dc:title>
  <dc:creator>Jessica Paquin</dc:creator>
  <cp:lastModifiedBy>Jessica Paquin</cp:lastModifiedBy>
  <cp:revision>26</cp:revision>
  <dcterms:created xsi:type="dcterms:W3CDTF">2016-08-24T18:29:42Z</dcterms:created>
  <dcterms:modified xsi:type="dcterms:W3CDTF">2017-02-01T16:10:40Z</dcterms:modified>
</cp:coreProperties>
</file>