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0"/>
  </p:notesMasterIdLst>
  <p:sldIdLst>
    <p:sldId id="264" r:id="rId2"/>
    <p:sldId id="256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66"/>
    <a:srgbClr val="01A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EEFE0-7126-41A2-BE60-29F749F82C8B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F5E32-2BCF-4C01-A21F-25D65F65C2E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31232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23F75-1A56-4BF5-972E-82AA2C592346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30507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72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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62399" y="4392168"/>
            <a:ext cx="1219200" cy="365125"/>
          </a:xfrm>
        </p:spPr>
        <p:txBody>
          <a:bodyPr/>
          <a:lstStyle>
            <a:lvl1pPr algn="ctr">
              <a:defRPr sz="2400">
                <a:latin typeface="+mj-lt"/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15" name="TextBox 14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chemeClr val="accent1"/>
                </a:solidFill>
                <a:sym typeface="Wingdings"/>
              </a:rPr>
              <a:t></a:t>
            </a:r>
            <a:endParaRPr lang="en-US" sz="3200" spc="15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4591050" y="2409824"/>
            <a:ext cx="6858000" cy="2038351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5400000">
            <a:off x="4668203" y="2570797"/>
            <a:ext cx="6858000" cy="1716405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1447800" cy="5851525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274638"/>
            <a:ext cx="6353175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762000" cy="365125"/>
          </a:xfrm>
        </p:spPr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 rot="5400000">
            <a:off x="3681476" y="3354324"/>
            <a:ext cx="6858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11" name="TextBox 10"/>
          <p:cNvSpPr txBox="1"/>
          <p:nvPr/>
        </p:nvSpPr>
        <p:spPr>
          <a:xfrm>
            <a:off x="4818888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</a:t>
            </a:r>
            <a:endParaRPr lang="en-US" sz="3200" spc="15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8584" y="4261104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pc="150" dirty="0" smtClean="0">
                <a:solidFill>
                  <a:srgbClr val="FFFFFF"/>
                </a:solidFill>
                <a:sym typeface="Wingdings"/>
              </a:rPr>
              <a:t></a:t>
            </a:r>
            <a:endParaRPr lang="en-US" sz="3200" spc="1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638800" cy="94615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1719072"/>
            <a:ext cx="8247888" cy="45354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74320"/>
            <a:ext cx="2743200" cy="94488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6880" y="1717040"/>
            <a:ext cx="8249920" cy="4531360"/>
          </a:xfrm>
          <a:solidFill>
            <a:schemeClr val="bg2">
              <a:lumMod val="60000"/>
              <a:lumOff val="40000"/>
            </a:schemeClr>
          </a:solidFill>
          <a:effectLst>
            <a:outerShdw blurRad="76200" dist="38100" dir="3600000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8" name="Rectangle 7"/>
          <p:cNvSpPr/>
          <p:nvPr/>
        </p:nvSpPr>
        <p:spPr>
          <a:xfrm>
            <a:off x="6172200" y="161544"/>
            <a:ext cx="2971800" cy="115214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638800" cy="1005840"/>
          </a:xfrm>
        </p:spPr>
        <p:txBody>
          <a:bodyPr anchor="ctr">
            <a:noAutofit/>
          </a:bodyPr>
          <a:lstStyle>
            <a:lvl1pPr algn="l">
              <a:defRPr sz="4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8400" y="228600"/>
            <a:ext cx="2819400" cy="100584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44768" y="134112"/>
            <a:ext cx="76200" cy="121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7641"/>
            <a:ext cx="9144000" cy="11543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2880"/>
            <a:ext cx="8229600" cy="11116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579859F-E6E3-4475-AD89-95D680C8A2C6}" type="datetimeFigureOut">
              <a:rPr lang="fr-CA" smtClean="0"/>
              <a:t>2017-01-09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B0FE310-F0FB-458F-89BE-AFB403B7A589}" type="slidenum">
              <a:rPr lang="fr-CA" smtClean="0"/>
              <a:t>‹N°›</a:t>
            </a:fld>
            <a:endParaRPr lang="fr-CA"/>
          </a:p>
        </p:txBody>
      </p:sp>
      <p:sp>
        <p:nvSpPr>
          <p:cNvPr id="9" name="Rectangle 8"/>
          <p:cNvSpPr/>
          <p:nvPr/>
        </p:nvSpPr>
        <p:spPr>
          <a:xfrm>
            <a:off x="0" y="1368552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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8733">
            <a:off x="-262542" y="-1077682"/>
            <a:ext cx="6783794" cy="8167649"/>
          </a:xfrm>
          <a:prstGeom prst="rect">
            <a:avLst/>
          </a:prstGeom>
        </p:spPr>
      </p:pic>
      <p:sp>
        <p:nvSpPr>
          <p:cNvPr id="5" name="Titre 4"/>
          <p:cNvSpPr>
            <a:spLocks noGrp="1"/>
          </p:cNvSpPr>
          <p:nvPr>
            <p:ph type="title" idx="4294967295"/>
          </p:nvPr>
        </p:nvSpPr>
        <p:spPr>
          <a:xfrm>
            <a:off x="0" y="2368550"/>
            <a:ext cx="9144000" cy="2120900"/>
          </a:xfrm>
        </p:spPr>
        <p:txBody>
          <a:bodyPr>
            <a:noAutofit/>
          </a:bodyPr>
          <a:lstStyle/>
          <a:p>
            <a:pPr algn="ctr"/>
            <a:r>
              <a:rPr lang="en-CA" sz="9600" b="1" dirty="0" smtClean="0">
                <a:ln w="13970" cmpd="sng">
                  <a:solidFill>
                    <a:srgbClr val="666666"/>
                  </a:solidFill>
                  <a:prstDash val="solid"/>
                </a:ln>
                <a:solidFill>
                  <a:srgbClr val="01AFD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RÔLES DES OFFICIERS</a:t>
            </a:r>
            <a:endParaRPr lang="fr-CA" sz="9600" b="1" dirty="0">
              <a:ln w="13970" cmpd="sng">
                <a:solidFill>
                  <a:srgbClr val="666666"/>
                </a:solidFill>
                <a:prstDash val="solid"/>
              </a:ln>
              <a:solidFill>
                <a:srgbClr val="01AFD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237312"/>
            <a:ext cx="3057525" cy="4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46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</a:t>
            </a:r>
            <a:r>
              <a:rPr lang="en-CA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918568"/>
            <a:ext cx="89289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porte-parole de la Jeune COOP et signe les documents officiels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voit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 respect des règlements de la Jeune COOP</a:t>
            </a:r>
            <a:r>
              <a:rPr lang="fr-CA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(vote</a:t>
            </a:r>
            <a:r>
              <a:rPr lang="fr-CA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implication</a:t>
            </a:r>
            <a:r>
              <a:rPr lang="fr-CA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fr-CA" sz="12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valeurs).</a:t>
            </a: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anime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les réunions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Fait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respecter les règles de la réunion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S’assure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que tout le monde participe et a donné son opinion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Donne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droit de parole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A" sz="20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Compte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résultat des votes </a:t>
            </a:r>
            <a:endParaRPr lang="fr-CA" sz="20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CA" sz="20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 n’a pas plus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pouvoir</a:t>
            </a:r>
          </a:p>
          <a:p>
            <a:pPr algn="ctr"/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qu’un autre membre de la Jeune Coop.</a:t>
            </a:r>
          </a:p>
        </p:txBody>
      </p:sp>
    </p:spTree>
    <p:extLst>
      <p:ext uri="{BB962C8B-B14F-4D97-AF65-F5344CB8AC3E}">
        <p14:creationId xmlns:p14="http://schemas.microsoft.com/office/powerpoint/2010/main" val="122041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>
            <a:noAutofit/>
          </a:bodyPr>
          <a:lstStyle/>
          <a:p>
            <a:r>
              <a:rPr lang="en-CA" sz="4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Vice-</a:t>
            </a:r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</a:t>
            </a:r>
            <a:r>
              <a:rPr lang="en-CA" sz="4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</a:t>
            </a:r>
            <a:r>
              <a:rPr lang="en-CA" sz="4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Vice-</a:t>
            </a:r>
            <a:r>
              <a:rPr lang="en-CA" sz="4400" dirty="0" err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</a:t>
            </a:r>
            <a:r>
              <a:rPr lang="en-CA" sz="4400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résidente</a:t>
            </a:r>
            <a:endParaRPr lang="fr-CA" sz="4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918568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est le bras droit du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président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aide le président à faire ses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tâches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anime les réunions si le président est absent.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34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Secrétaire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918568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Prends des notes durant les réunions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fait les ordres du jour et les résumés des réunions. </a:t>
            </a:r>
            <a:endParaRPr lang="fr-CA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Garde les documents importants </a:t>
            </a:r>
            <a:r>
              <a:rPr lang="fr-CA" sz="20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(statuts et règlements, résumés des réunions, …) </a:t>
            </a: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 la Jeune COOP dans un cartable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Rappel aux autres les dates des réunions à venir.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22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Poste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optionnel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5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Trésorier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ou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Trésorière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918568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Prépare un document avec les dépenses et les revenus pour chaque 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réunion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Supervise la comptabilité et s’assure que les chiffres sont à jour</a:t>
            </a: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4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0" y="182880"/>
            <a:ext cx="9144000" cy="1111664"/>
          </a:xfrm>
        </p:spPr>
        <p:txBody>
          <a:bodyPr/>
          <a:lstStyle/>
          <a:p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Responsable</a:t>
            </a:r>
            <a:r>
              <a:rPr lang="en-CA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d’un </a:t>
            </a:r>
            <a:r>
              <a:rPr lang="en-CA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comité</a:t>
            </a:r>
            <a:endParaRPr lang="fr-CA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7504" y="1918568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Porte-parole de son comité : </a:t>
            </a:r>
            <a:endParaRPr lang="fr-CA" sz="2400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présente les tâches déjà faites et celles à venir</a:t>
            </a:r>
            <a:r>
              <a:rPr lang="fr-CA" sz="2400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1"/>
            <a:endParaRPr lang="fr-CA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CA" sz="24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présente à son comité les décisions prises lors du conseil d’administration.</a:t>
            </a:r>
          </a:p>
        </p:txBody>
      </p:sp>
    </p:spTree>
    <p:extLst>
      <p:ext uri="{BB962C8B-B14F-4D97-AF65-F5344CB8AC3E}">
        <p14:creationId xmlns:p14="http://schemas.microsoft.com/office/powerpoint/2010/main" val="289220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1371">
            <a:off x="-698914" y="-368155"/>
            <a:ext cx="5753380" cy="744555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idx="4294967295"/>
            <p:custDataLst>
              <p:tags r:id="rId2"/>
            </p:custDataLst>
          </p:nvPr>
        </p:nvSpPr>
        <p:spPr>
          <a:xfrm>
            <a:off x="0" y="4797152"/>
            <a:ext cx="9144000" cy="549275"/>
          </a:xfrm>
        </p:spPr>
        <p:txBody>
          <a:bodyPr/>
          <a:lstStyle/>
          <a:p>
            <a:pPr marL="0" indent="0" algn="ctr">
              <a:buNone/>
            </a:pP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Merci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pour </a:t>
            </a:r>
            <a:r>
              <a:rPr lang="en-CA" b="1" dirty="0" err="1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votre</a:t>
            </a:r>
            <a:r>
              <a:rPr lang="en-CA" b="1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participation!</a:t>
            </a:r>
            <a:endParaRPr lang="fr-CA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 idx="4294967295"/>
            <p:custDataLst>
              <p:tags r:id="rId3"/>
            </p:custDataLst>
          </p:nvPr>
        </p:nvSpPr>
        <p:spPr>
          <a:xfrm>
            <a:off x="0" y="1196752"/>
            <a:ext cx="9144000" cy="1463675"/>
          </a:xfrm>
        </p:spPr>
        <p:txBody>
          <a:bodyPr>
            <a:noAutofit/>
          </a:bodyPr>
          <a:lstStyle/>
          <a:p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Vous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savez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maintenant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un </a:t>
            </a:r>
            <a:r>
              <a:rPr lang="en-CA" sz="7200" dirty="0" err="1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peu</a:t>
            </a:r>
            <a:r>
              <a:rPr lang="en-CA" sz="7200" dirty="0" smtClean="0">
                <a:ln w="13970" cmpd="sng">
                  <a:solidFill>
                    <a:schemeClr val="tx1"/>
                  </a:solidFill>
                  <a:prstDash val="solid"/>
                </a:ln>
                <a:solidFill>
                  <a:srgbClr val="01AFD8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plus!</a:t>
            </a:r>
            <a:endParaRPr lang="fr-CA" sz="7200" dirty="0">
              <a:ln w="13970" cmpd="sng">
                <a:solidFill>
                  <a:schemeClr val="tx1"/>
                </a:solidFill>
                <a:prstDash val="solid"/>
              </a:ln>
              <a:solidFill>
                <a:srgbClr val="01AFD8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357" y="5507678"/>
            <a:ext cx="6245286" cy="101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99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Personnalisé 3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66666"/>
      </a:accent1>
      <a:accent2>
        <a:srgbClr val="01AFD8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233</Words>
  <Application>Microsoft Office PowerPoint</Application>
  <PresentationFormat>Affichage à l'écran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Decatur</vt:lpstr>
      <vt:lpstr>RÔLES DES OFFICIERS</vt:lpstr>
      <vt:lpstr>Président ou Présidente</vt:lpstr>
      <vt:lpstr>Vice-président ou Vice-présidente</vt:lpstr>
      <vt:lpstr>Secrétaire</vt:lpstr>
      <vt:lpstr>Poste optionnel</vt:lpstr>
      <vt:lpstr>Trésorier ou Trésorière</vt:lpstr>
      <vt:lpstr>Responsable d’un comité</vt:lpstr>
      <vt:lpstr>Vous en savez maintenant un peu plus!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Assemblée générale</dc:title>
  <dc:creator>Jessica Paquin</dc:creator>
  <cp:lastModifiedBy>Jessica Paquin</cp:lastModifiedBy>
  <cp:revision>8</cp:revision>
  <dcterms:created xsi:type="dcterms:W3CDTF">2016-09-20T15:53:38Z</dcterms:created>
  <dcterms:modified xsi:type="dcterms:W3CDTF">2017-01-09T20:52:41Z</dcterms:modified>
</cp:coreProperties>
</file>